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7-17T10:10:26.664" idx="1">
    <p:pos x="10" y="10"/>
    <p:text/>
    <p:extLst>
      <p:ext uri="{C676402C-5697-4E1C-873F-D02D1690AC5C}">
        <p15:threadingInfo xmlns:p15="http://schemas.microsoft.com/office/powerpoint/2012/main" timeZoneBias="-600"/>
      </p:ext>
    </p:extLst>
  </p:cm>
</p:cmLst>
</file>

<file path=ppt/media/image1.jpe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36A0-9F24-45BF-B389-F6478DB45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0"/>
            <a:ext cx="9144000" cy="2481263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spc="7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3D85EF-076F-4C35-862A-BAFF685DD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4376"/>
            <a:ext cx="9144000" cy="1433423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1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221EC-BF54-4DDD-8900-F2027CDA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13A3-10E9-421F-81BE-56E0786AB515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5AB69-7069-48FB-8925-F2BA84129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9C32A-F7A5-4E3B-A28F-09C82341E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940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A997B-D473-47DE-8B7B-22AB6F31E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526035-4B81-4537-A22D-92C2E0DBB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C2A44D-F637-4017-BAA2-77756A38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DABC0-2199-478F-BA77-33A651B6CB89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1DCE6-ED7D-417C-ABD4-41D61570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AF19A-FDAE-446A-A6B6-128F7F96A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921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96D838-45E9-4D61-AA4E-92A32B579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2628900" cy="5719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183D0-4392-4364-8A2D-C47A2AF7A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57199"/>
            <a:ext cx="7734300" cy="5719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A36C9-28D5-4820-84F1-E4B9F4E50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230C6-DF61-47F4-B8C5-1B70E884BF06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7EDC8-558D-4646-86D9-A5424CF2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B7537-E67A-411A-BBA4-061521D3D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428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99D7-1EE5-4262-9359-A0E2B7331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3080"/>
            <a:ext cx="10240903" cy="12334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DA1C5-272A-45C2-A11A-E7769A27D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14939"/>
            <a:ext cx="10240903" cy="395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DA15-1EAB-4524-9BB7-8A7DA82A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2B50C-7EEE-46CD-BAF7-BBC4026D959A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B93B9-7818-489D-AFFB-B6EAD27F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28D36-894E-4FCB-B8BB-84DE8994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27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964F1-5687-421F-B3DF-BA3C8DADC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930" y="1709738"/>
            <a:ext cx="9966519" cy="2852737"/>
          </a:xfrm>
        </p:spPr>
        <p:txBody>
          <a:bodyPr anchor="b">
            <a:normAutofit/>
          </a:bodyPr>
          <a:lstStyle>
            <a:lvl1pPr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BB876-5FD9-4964-BD37-6F05DAEBE3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80930" y="4976327"/>
            <a:ext cx="9966520" cy="1113323"/>
          </a:xfrm>
        </p:spPr>
        <p:txBody>
          <a:bodyPr>
            <a:normAutofit/>
          </a:bodyPr>
          <a:lstStyle>
            <a:lvl1pPr marL="0" indent="0">
              <a:buNone/>
              <a:defRPr sz="12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EA80A-FCDD-4009-9A1F-8B5481786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211C4-AE09-4254-A5E3-6DA9B099C971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A3422-56D9-4942-BC63-831AED91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4B42A-AC2C-4FD8-AD0D-BECDD3846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380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DAF1-8359-4A0F-91B3-03E77C670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054" y="457200"/>
            <a:ext cx="10309745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1E3D3-6B33-4CA0-B06B-A8BB05CAB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4054" y="1996141"/>
            <a:ext cx="4975746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9C334-815D-47FD-A9B5-E871E2864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96141"/>
            <a:ext cx="5181600" cy="41808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975F2-7A90-4820-B90F-D28E31A3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742C3-E082-4760-93B2-E209268DD00C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3CFAD5-8AF8-4610-8324-85AA062E2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08CC8-C46E-4A10-8A83-7A251067E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27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E82B8-F9D9-4F53-A4A6-F12EB5F12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490" y="457200"/>
            <a:ext cx="9986898" cy="1233488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F070CA-85E9-47C7-8564-FFA1AE34B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8490" y="1681163"/>
            <a:ext cx="46290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38D4B1-41B3-4BF5-9076-A16984A8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68490" y="2505075"/>
            <a:ext cx="462908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6A38DC-A016-4CFD-AC19-F24A9E062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4816" y="1681163"/>
            <a:ext cx="50105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F930FA-8C00-42AB-B2D1-FE4E4BDB3C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4814" y="2505075"/>
            <a:ext cx="501057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8B698E-FAE5-4F2C-AE0E-4FD281E8F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FC950-F824-48B9-B984-CAEE265865E5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C4BB6C-CAA4-4EA8-8EA1-65ADE056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BB6A12-0532-47CA-B070-232141CC1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285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8FA1-831E-4AD6-B0D1-BA85E67A5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457200"/>
            <a:ext cx="9982199" cy="123348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E94142-C469-4B0E-8C01-C64BA28F5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E3A0F-68E7-4D17-BB84-ED1BA4F6AC6B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AFCE6-5C7E-438F-8D4A-21E155681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ACFD88-63EA-427F-978C-B7844D1A5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9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82A4F0-76A5-4852-982B-32B3B685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BC4F-EDA1-4BA2-BFF3-FE5B31CCB58B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50CFAE-4BEB-4272-A2E6-FDD9D6A03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3B71B7-74B7-4CF1-8FE0-F4863CD7D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13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432BE-C4E5-4F12-AB53-EBEF2B76B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755" y="457200"/>
            <a:ext cx="3932237" cy="192143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E7F57-4ABF-4BA4-A892-38857A02F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8130" y="987425"/>
            <a:ext cx="5707257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2E444-E5BD-443F-AB83-84D7CE0AB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18755" y="2799184"/>
            <a:ext cx="3932237" cy="3069803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998A4-FD2F-4126-99C5-E2063AE02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694C-1394-4838-A564-7380835C2E77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457D3-F808-4DB2-9C9C-B185E71F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31BC9B-21D1-4D2D-B02E-C887A02CA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230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43EC2-2D8C-4E8D-8CC7-967648014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966" y="681135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6AF89-5FBD-43DD-958D-A5C608AE2E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34742" y="858417"/>
            <a:ext cx="5520645" cy="50026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0A545-2CE6-48C4-A725-EF68A3F1B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8966" y="2281335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466B2-6FE6-4352-BBF9-84BCD946C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84B19-1A00-4EDB-8425-E1827A377364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991BC-29A5-4182-BD83-9D99D288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1C78F-6633-4604-8832-8E9D2DC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9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</a:extLst>
          </p:cNvPr>
          <p:cNvSpPr/>
          <p:nvPr/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</a:extLst>
          </p:cNvPr>
          <p:cNvSpPr/>
          <p:nvPr/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478F2F-4F04-4604-9005-BF0CB114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1666"/>
            <a:ext cx="9810376" cy="1659404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A17D2-52AF-4B40-80A8-3E0DB855F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810376" cy="3857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2E0AA-D5B3-4BCF-BA69-209D9B335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10111" y="6409170"/>
            <a:ext cx="370239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chemeClr val="bg1"/>
                </a:solidFill>
              </a:defRPr>
            </a:lvl1pPr>
          </a:lstStyle>
          <a:p>
            <a:fld id="{10076A27-8146-4F75-9851-A83577C6FD8A}" type="datetime2">
              <a:rPr lang="en-US" smtClean="0"/>
              <a:t>Friday, July 17,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A637-D86F-4FA1-985D-2D8245651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1" y="1912217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2FA4D-A931-46BA-B767-29A6FD5AAD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9678" y="6408742"/>
            <a:ext cx="438652" cy="448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68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go.net/en/mst" TargetMode="External"/><Relationship Id="rId2" Type="http://schemas.openxmlformats.org/officeDocument/2006/relationships/hyperlink" Target="https://www.youtube.com/watch?v=cplfcGZmX7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8DB2B8-5627-421F-9B8F-8650B0D761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32" b="4703"/>
          <a:stretch/>
        </p:blipFill>
        <p:spPr>
          <a:xfrm>
            <a:off x="20" y="-1"/>
            <a:ext cx="12191980" cy="685757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19FDB4D-987D-4C87-A179-9D4616AB2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9931"/>
            <a:ext cx="12191999" cy="5058137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AEE27-84D2-B649-901A-FC7BE4E7F3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9534" y="504966"/>
            <a:ext cx="8952932" cy="304321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Minimum Spanning Tree (MST)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FF9FD5-E04D-5949-8241-34DA55A95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0191" y="3749746"/>
            <a:ext cx="6291618" cy="2208321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Dylan Blecher, Tutorial 7, COMP2521 20T2</a:t>
            </a:r>
          </a:p>
        </p:txBody>
      </p:sp>
    </p:spTree>
    <p:extLst>
      <p:ext uri="{BB962C8B-B14F-4D97-AF65-F5344CB8AC3E}">
        <p14:creationId xmlns:p14="http://schemas.microsoft.com/office/powerpoint/2010/main" val="3072817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F58FD-8663-E649-B6F7-C7BCBDF37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69CFF-3048-7C44-8E9A-F010B66D1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for network designs</a:t>
            </a:r>
          </a:p>
          <a:p>
            <a:pPr lvl="1"/>
            <a:r>
              <a:rPr lang="en-US" dirty="0"/>
              <a:t>Telephone</a:t>
            </a:r>
          </a:p>
          <a:p>
            <a:pPr lvl="1"/>
            <a:r>
              <a:rPr lang="en-US"/>
              <a:t>Cable</a:t>
            </a:r>
          </a:p>
        </p:txBody>
      </p:sp>
    </p:spTree>
    <p:extLst>
      <p:ext uri="{BB962C8B-B14F-4D97-AF65-F5344CB8AC3E}">
        <p14:creationId xmlns:p14="http://schemas.microsoft.com/office/powerpoint/2010/main" val="359697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11BBE4-252A-154C-830B-D6B091624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296" y="1676399"/>
            <a:ext cx="5835703" cy="4707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9F76DA-BCF6-2942-AFF5-23881F34C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spanning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2AC48-90DD-9F46-B393-E07A6C165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A subset of the graph that reaches every node</a:t>
            </a:r>
          </a:p>
          <a:p>
            <a:endParaRPr lang="en-US" sz="2500" dirty="0"/>
          </a:p>
          <a:p>
            <a:r>
              <a:rPr lang="en-US" sz="2500" dirty="0"/>
              <a:t>It must be a tree</a:t>
            </a:r>
          </a:p>
        </p:txBody>
      </p:sp>
    </p:spTree>
    <p:extLst>
      <p:ext uri="{BB962C8B-B14F-4D97-AF65-F5344CB8AC3E}">
        <p14:creationId xmlns:p14="http://schemas.microsoft.com/office/powerpoint/2010/main" val="56838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2FF87-9077-CC46-BA2D-53A0CF511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B9B7A-A869-0046-AC62-8551ECE93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500" dirty="0"/>
              <a:t>An undirected graph in which any two vertices </a:t>
            </a:r>
            <a:br>
              <a:rPr lang="en-AU" sz="2500" dirty="0"/>
            </a:br>
            <a:r>
              <a:rPr lang="en-AU" sz="2500" dirty="0"/>
              <a:t>are connected by exactly one path </a:t>
            </a:r>
            <a:endParaRPr lang="en-US" sz="2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B241A3-5DF2-DC40-8C69-E146F487F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296" y="1676399"/>
            <a:ext cx="5835703" cy="47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062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74D8A-C0D7-0E41-B86B-2C3E4603F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minimum Spanning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BB61D-06E7-0C4C-9A87-2498B88BC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The spanning tree with minimum weight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CE0ADB-C8E5-9E45-B5AE-F985230C4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296" y="1676399"/>
            <a:ext cx="5835703" cy="47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408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AF235-8528-4249-9800-8B4130CC8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find the minimum spanning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810C4-A33E-4643-A512-44DBF543A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Kruskal’s Algorithm</a:t>
            </a:r>
          </a:p>
          <a:p>
            <a:pPr lvl="1"/>
            <a:r>
              <a:rPr lang="en-US" dirty="0"/>
              <a:t>Sort edges by weight </a:t>
            </a:r>
          </a:p>
          <a:p>
            <a:pPr lvl="1"/>
            <a:r>
              <a:rPr lang="en-US" dirty="0"/>
              <a:t>Go though all edges from lowest to highest, and add unless it creates a cycle</a:t>
            </a:r>
          </a:p>
          <a:p>
            <a:endParaRPr lang="en-US" dirty="0"/>
          </a:p>
          <a:p>
            <a:r>
              <a:rPr lang="en-US" dirty="0"/>
              <a:t>Prim’s Algorithm</a:t>
            </a:r>
          </a:p>
          <a:p>
            <a:pPr lvl="1"/>
            <a:r>
              <a:rPr lang="en-US" i="1" dirty="0"/>
              <a:t>Cloud</a:t>
            </a:r>
            <a:r>
              <a:rPr lang="en-US" dirty="0"/>
              <a:t> approach </a:t>
            </a:r>
          </a:p>
          <a:p>
            <a:pPr lvl="1"/>
            <a:r>
              <a:rPr lang="en-AU" u="sng" dirty="0">
                <a:hlinkClick r:id="rId2"/>
              </a:rPr>
              <a:t>https://www.youtube.com/watch?v=cplfcGZmX7I</a:t>
            </a:r>
            <a:r>
              <a:rPr lang="en-AU" u="sng" dirty="0"/>
              <a:t> </a:t>
            </a:r>
            <a:endParaRPr lang="en-US" i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AU" dirty="0"/>
              <a:t>Visualisation: </a:t>
            </a:r>
            <a:r>
              <a:rPr lang="en-AU" u="sng" dirty="0">
                <a:hlinkClick r:id="rId3"/>
              </a:rPr>
              <a:t>https://visualgo.net/en/mst</a:t>
            </a:r>
            <a:endParaRPr lang="en-AU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60322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DarkSeedLeftStep">
      <a:dk1>
        <a:srgbClr val="000000"/>
      </a:dk1>
      <a:lt1>
        <a:srgbClr val="FFFFFF"/>
      </a:lt1>
      <a:dk2>
        <a:srgbClr val="413024"/>
      </a:dk2>
      <a:lt2>
        <a:srgbClr val="E6E2E8"/>
      </a:lt2>
      <a:accent1>
        <a:srgbClr val="56B520"/>
      </a:accent1>
      <a:accent2>
        <a:srgbClr val="8CAD13"/>
      </a:accent2>
      <a:accent3>
        <a:srgbClr val="BC9D21"/>
      </a:accent3>
      <a:accent4>
        <a:srgbClr val="D56017"/>
      </a:accent4>
      <a:accent5>
        <a:srgbClr val="E7292F"/>
      </a:accent5>
      <a:accent6>
        <a:srgbClr val="D5176C"/>
      </a:accent6>
      <a:hlink>
        <a:srgbClr val="C45E4E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1382</TotalTime>
  <Words>134</Words>
  <Application>Microsoft Macintosh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Avenir Next LT Pro</vt:lpstr>
      <vt:lpstr>Avenir Next LT Pro Light</vt:lpstr>
      <vt:lpstr>GradientRiseVTI</vt:lpstr>
      <vt:lpstr>Minimum Spanning Tree (MST)</vt:lpstr>
      <vt:lpstr>Why?</vt:lpstr>
      <vt:lpstr>What is a spanning tree?</vt:lpstr>
      <vt:lpstr>What is a tree?</vt:lpstr>
      <vt:lpstr>What is a minimum Spanning tree?</vt:lpstr>
      <vt:lpstr>How can we find the minimum spanning tree?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Minimum Spanning Tree (MST)</dc:title>
  <dc:creator>Microsoft Office User</dc:creator>
  <cp:lastModifiedBy>Microsoft Office User</cp:lastModifiedBy>
  <cp:revision>4</cp:revision>
  <dcterms:created xsi:type="dcterms:W3CDTF">2020-07-17T00:07:02Z</dcterms:created>
  <dcterms:modified xsi:type="dcterms:W3CDTF">2020-07-17T23:09:15Z</dcterms:modified>
</cp:coreProperties>
</file>

<file path=docProps/thumbnail.jpeg>
</file>